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0B7CB-BF61-6045-AC21-920E9EC72CB1}" type="datetimeFigureOut">
              <a:rPr lang="en-US" smtClean="0"/>
              <a:t>3/24/20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F8674-5BBC-7D48-B973-DC14461B9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F8674-5BBC-7D48-B973-DC14461B9E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84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F8674-5BBC-7D48-B973-DC14461B9E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95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F8674-5BBC-7D48-B973-DC14461B9E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49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F8674-5BBC-7D48-B973-DC14461B9E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7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F8674-5BBC-7D48-B973-DC14461B9E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F8674-5BBC-7D48-B973-DC14461B9E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88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F8674-5BBC-7D48-B973-DC14461B9E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7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F8674-5BBC-7D48-B973-DC14461B9E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78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F8674-5BBC-7D48-B973-DC14461B9E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1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F8674-5BBC-7D48-B973-DC14461B9E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05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F8674-5BBC-7D48-B973-DC14461B9E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07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F8674-5BBC-7D48-B973-DC14461B9E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7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0FFD4-F1D1-A242-BC73-8DAC1E1CE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F09EF-A19C-5E44-932E-CCBE2FF48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03BC6-EFD9-8F4A-8D54-D1A4EEE5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6797-A6C7-1F44-987C-B7C435B1B59D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A501F-242F-9A49-B2F3-124791158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B540D-05C8-3242-AF62-E98FFB4F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B6E3-0053-A845-B3B9-798FC43A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3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AA1D8-7BC5-FE42-A766-D781E384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2C756-A461-5344-A12B-66F76DC73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8D289-C0E2-2D4D-8B7C-6159A8B7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6797-A6C7-1F44-987C-B7C435B1B59D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79696-630A-4B48-B1D8-4EB4C2C4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E8D1A-3698-B048-A8B4-0949279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B6E3-0053-A845-B3B9-798FC43A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0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57FBF-09BD-7C4F-9151-6BA9E7AAB9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7E36F0-76B2-754E-8E26-DB5D8CB57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265B8-29F2-0C4B-A686-96140800B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6797-A6C7-1F44-987C-B7C435B1B59D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6CC40-D193-3043-B147-DBEB3410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3D014-81EB-5F46-90FD-55EA6CEB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B6E3-0053-A845-B3B9-798FC43A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1AC8-7A0E-924B-84FE-CE9073E1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9CF26-28B2-A047-9948-26ABEE777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5CC29-FA19-E341-9A1E-9B5AF972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6797-A6C7-1F44-987C-B7C435B1B59D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45DE5-99FD-524B-BAB0-299FC838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F08D4-ADAB-7D40-A69A-0BBF719B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B6E3-0053-A845-B3B9-798FC43A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4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AC44-A885-6E4C-8F12-1F44FFCA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9ED06-E3C0-DC4C-97DC-771D2676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1ECAF-CFAA-044A-BE21-E082A9EF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6797-A6C7-1F44-987C-B7C435B1B59D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FBC-E1EE-B94B-B43E-C5E78517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EEB59-A145-1A46-AA35-B6DD1DFDC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B6E3-0053-A845-B3B9-798FC43A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9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E16FE-7795-2844-AE45-3981BBEB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4935B-994B-CE41-98B9-3617B1DBE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172DF-3649-F846-A66A-90194A6B6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DA1EF-F651-1A4B-B26B-2A9800E3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6797-A6C7-1F44-987C-B7C435B1B59D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D4661-813B-3142-96CE-91221837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EE23E-4B19-9E4C-9DAE-10AC06C9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B6E3-0053-A845-B3B9-798FC43A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6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1F245-2AA5-8244-97C6-2979999F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B0A9A-CA22-5840-9F9A-0E76842F7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32059-015B-864F-8928-7AC262C49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FDE16-0584-5E41-B772-CEB143C84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92709-EABD-A448-B7A0-12F2DFCB4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F88998-51C6-CF43-A673-870EA119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6797-A6C7-1F44-987C-B7C435B1B59D}" type="datetimeFigureOut">
              <a:rPr lang="en-US" smtClean="0"/>
              <a:t>3/24/20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29740-1830-F64C-A6C6-70D0F1A8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AEBB4C-566C-AC4F-924F-8EDF15DE0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B6E3-0053-A845-B3B9-798FC43A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5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8583-D2B4-AC4F-A405-6B502406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959E0-1FEA-E248-9979-3CB17C02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6797-A6C7-1F44-987C-B7C435B1B59D}" type="datetimeFigureOut">
              <a:rPr lang="en-US" smtClean="0"/>
              <a:t>3/24/20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0AB01-2CCE-C44F-A485-5582AB2F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C3553C-70A5-D34A-9F88-402A0CB1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B6E3-0053-A845-B3B9-798FC43A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7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42D0F-7162-E94C-B19E-06B8C98B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6797-A6C7-1F44-987C-B7C435B1B59D}" type="datetimeFigureOut">
              <a:rPr lang="en-US" smtClean="0"/>
              <a:t>3/24/20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B29AD-77B6-D141-9FCF-F99192E4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11415-F1FE-3746-BA16-D2A65FC0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B6E3-0053-A845-B3B9-798FC43A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3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1941-67CE-2042-BF50-5E07DDD8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E9953-9BAE-EB46-AFDB-F769E8792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3A26B-E040-7640-B0D9-4227DE1C5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3EA12-5932-BE4C-A209-14DBEAB6B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6797-A6C7-1F44-987C-B7C435B1B59D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CDC76-0397-1144-AF77-2D69A7AC1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3F8EE-3186-AA42-815E-2003983C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B6E3-0053-A845-B3B9-798FC43A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B6023-117B-F04C-922E-383F5EFB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30919-6E3B-4C42-AE6F-6763637C8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A03AF-ADC2-C54A-A411-F29B797DA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6BD2A-03BD-EC4C-ABC1-32C7EBB3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6797-A6C7-1F44-987C-B7C435B1B59D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20D3C-6DE7-BF45-8D8F-B977FFC22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DF1B2-50E7-1248-81F1-AFAA5C29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B6E3-0053-A845-B3B9-798FC43A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7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F14636-D615-A044-AA86-AD2E230D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12386-D4AB-304B-8A86-3D7408933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63F33-AC65-224E-8656-103A1DD78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16797-A6C7-1F44-987C-B7C435B1B59D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6E19A-C0B2-084B-A689-1C92A4AB4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C9BB9-9370-0E47-8EA4-B17065ADA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0B6E3-0053-A845-B3B9-798FC43A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9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695914C-4FEA-8D43-995C-B2739D120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2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7F0EE5-6A24-2249-A345-01C8659F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0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8606F07F-19E7-A64E-9001-5749D8419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2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E3ED5ACF-3351-EB40-9D0C-D4B6B3982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6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C05D77-BAF7-104A-A8F5-85C7C7BC2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9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E2F34C-A037-AE4F-AF6F-A09FF452D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1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 on a table&#10;&#10;Description automatically generated">
            <a:extLst>
              <a:ext uri="{FF2B5EF4-FFF2-40B4-BE49-F238E27FC236}">
                <a16:creationId xmlns:a16="http://schemas.microsoft.com/office/drawing/2014/main" id="{A5228AA5-884A-DC43-B4D3-F0A036733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4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6E9B7E-343A-B440-8959-F9E9520A5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7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31794E5-B041-6148-8C7F-2B3351917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6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C9D271-CC19-2B46-A8D6-3FE94BF43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5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4CB70C-818B-A441-984E-BD29BDADB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4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D0F153-73E2-4F42-BEAB-99475E98F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62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Macintosh PowerPoint</Application>
  <PresentationFormat>Widescreen</PresentationFormat>
  <Paragraphs>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Odessa E. Keenan</dc:creator>
  <cp:lastModifiedBy>Odessa E. Keenan</cp:lastModifiedBy>
  <cp:revision>2</cp:revision>
  <cp:lastPrinted>2020-03-24T21:53:42Z</cp:lastPrinted>
  <dcterms:created xsi:type="dcterms:W3CDTF">2020-03-24T21:45:06Z</dcterms:created>
  <dcterms:modified xsi:type="dcterms:W3CDTF">2020-03-24T21:54:47Z</dcterms:modified>
</cp:coreProperties>
</file>